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1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59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469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08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97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06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996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299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447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834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66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18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455EF-1295-4E9E-8126-99C806B4C0E1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20121-C0B0-499C-A150-9C11590D7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36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ПРЕДСТАВЛЕНИЕ </a:t>
            </a:r>
            <a:r>
              <a:rPr lang="ru-RU" b="1" dirty="0" smtClean="0"/>
              <a:t>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0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Denisova\Desktop\vb_ch1_0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4949"/>
            <a:ext cx="6408712" cy="661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549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221856"/>
              </p:ext>
            </p:extLst>
          </p:nvPr>
        </p:nvGraphicFramePr>
        <p:xfrm>
          <a:off x="251520" y="116631"/>
          <a:ext cx="8496944" cy="6552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2368"/>
                <a:gridCol w="5184576"/>
              </a:tblGrid>
              <a:tr h="3076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Чтобы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Сделайте следующее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 anchor="ctr"/>
                </a:tc>
              </a:tr>
              <a:tr h="16151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Создать в форме объект сетки данных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Щелкните на закладке </a:t>
                      </a:r>
                      <a:r>
                        <a:rPr lang="ru-RU" sz="1400" dirty="0" err="1">
                          <a:effectLst/>
                        </a:rPr>
                        <a:t>Windows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Forms</a:t>
                      </a:r>
                      <a:r>
                        <a:rPr lang="ru-RU" sz="1400" dirty="0">
                          <a:effectLst/>
                        </a:rPr>
                        <a:t> в окне Области элементов, а затем перетащите элемент управления </a:t>
                      </a:r>
                      <a:r>
                        <a:rPr lang="ru-RU" sz="1400" dirty="0" err="1">
                          <a:effectLst/>
                        </a:rPr>
                        <a:t>DataGrid</a:t>
                      </a:r>
                      <a:r>
                        <a:rPr lang="ru-RU" sz="1400" dirty="0">
                          <a:effectLst/>
                        </a:rPr>
                        <a:t> из Области элементов в вашу форму. Измените размер объекта сетки данных и установите свойство </a:t>
                      </a:r>
                      <a:r>
                        <a:rPr lang="ru-RU" sz="1400" dirty="0" err="1">
                          <a:effectLst/>
                        </a:rPr>
                        <a:t>Anchor</a:t>
                      </a:r>
                      <a:r>
                        <a:rPr lang="ru-RU" sz="1400" dirty="0">
                          <a:effectLst/>
                        </a:rPr>
                        <a:t> так, чтобы он изменял свои размеры вместе с формой.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</a:tr>
              <a:tr h="10921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Связать сетку данных с активным набором данных программы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Установите свойство </a:t>
                      </a:r>
                      <a:r>
                        <a:rPr lang="ru-RU" sz="1400" dirty="0" err="1">
                          <a:effectLst/>
                        </a:rPr>
                        <a:t>DataSource</a:t>
                      </a:r>
                      <a:r>
                        <a:rPr lang="ru-RU" sz="1400" dirty="0">
                          <a:effectLst/>
                        </a:rPr>
                        <a:t> сетки данных равным набору данных, который вы хотите использовать, а свойство </a:t>
                      </a:r>
                      <a:r>
                        <a:rPr lang="ru-RU" sz="1400" dirty="0" err="1">
                          <a:effectLst/>
                        </a:rPr>
                        <a:t>DataMember</a:t>
                      </a:r>
                      <a:r>
                        <a:rPr lang="ru-RU" sz="1400" dirty="0">
                          <a:effectLst/>
                        </a:rPr>
                        <a:t> равным дочернему списку этого набора данных.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</a:tr>
              <a:tr h="16151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Заполнить сетку данных данными их набора данных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Используйте в процедуре события следующие операторы программы. (Измените имя адаптера данных и набора данных так, чтобы они соответствовали конкретному приложению.)</a:t>
                      </a:r>
                    </a:p>
                    <a:p>
                      <a:r>
                        <a:rPr lang="en-US" sz="1400" dirty="0">
                          <a:effectLst/>
                        </a:rPr>
                        <a:t>DsInstructors1.Clear()OleDbDataAdapter1.Fill(DsInstructors1)               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16118" marR="16118" marT="16118" marB="16118"/>
                </a:tc>
              </a:tr>
              <a:tr h="10921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Отсортировать записи в сетке данных во время выполнения программы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Щелкните на заголовке столбца сетки, по которому вы хотите произвести сортировку. </a:t>
                      </a:r>
                      <a:r>
                        <a:rPr lang="ru-RU" sz="1400" dirty="0" err="1">
                          <a:effectLst/>
                        </a:rPr>
                        <a:t>Visual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Basic</a:t>
                      </a:r>
                      <a:r>
                        <a:rPr lang="ru-RU" sz="1400" dirty="0">
                          <a:effectLst/>
                        </a:rPr>
                        <a:t> отсортирует сетку данных по этому столбцу в алфавитном порядке.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</a:tr>
              <a:tr h="8306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Изменить направление сортировки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Чтобы изменить направление сортировки (с A-Z на Z-A), щелкните на заголовке столбца сетки второй раз.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18" marR="16118" marT="16118" marB="1611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795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842960"/>
              </p:ext>
            </p:extLst>
          </p:nvPr>
        </p:nvGraphicFramePr>
        <p:xfrm>
          <a:off x="251520" y="1484784"/>
          <a:ext cx="8507288" cy="44045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5953"/>
                <a:gridCol w="5221335"/>
              </a:tblGrid>
              <a:tr h="4026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Запретить сортировку сетки данных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Установите свойство AllowSorting сетки данных на значение False.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7442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Изменить ширину ячеек сетки данных по умолчанию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Установите свойство PreferredColumnWidth сетки данных.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4026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Изменить цвет фона ячеек сетки данных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Установите свойство BackColor сетки данных.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7442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Запретить внесение изменений в сетку данных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Установите свойство ReadOnly сетки данных на значение True.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21107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Записать изменения, сделанные в сетке данных, обратно в базу данных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Используйте в процедуре события, исполняемой, когда пользователь хочет записать изменения в базу данных, метод </a:t>
                      </a:r>
                      <a:r>
                        <a:rPr lang="ru-RU" sz="1400" dirty="0" err="1">
                          <a:effectLst/>
                        </a:rPr>
                        <a:t>Update</a:t>
                      </a:r>
                      <a:r>
                        <a:rPr lang="ru-RU" sz="1400" dirty="0">
                          <a:effectLst/>
                        </a:rPr>
                        <a:t> адаптера данных. Например, следующий оператор программы записывает обратно в базу данных изменения, сделанные в наборе данных DsInstructors1: OleDbDataAdapter1.Update(DsInstructors1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77127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281</Words>
  <Application>Microsoft Office PowerPoint</Application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ПРЕДСТАВЛЕНИЕ ДАННЫХ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ДАННЫХ</dc:title>
  <dc:creator>Наталья Денисова (Заведующая кафедрой ИС)</dc:creator>
  <cp:lastModifiedBy>Наталья Денисова (Заведующая кафедрой ИС)</cp:lastModifiedBy>
  <cp:revision>1</cp:revision>
  <dcterms:created xsi:type="dcterms:W3CDTF">2016-02-18T10:20:06Z</dcterms:created>
  <dcterms:modified xsi:type="dcterms:W3CDTF">2016-02-18T10:29:14Z</dcterms:modified>
</cp:coreProperties>
</file>